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46" r:id="rId56"/>
    <p:sldId id="365" r:id="rId57"/>
    <p:sldId id="347" r:id="rId58"/>
    <p:sldId id="366" r:id="rId59"/>
    <p:sldId id="348" r:id="rId60"/>
    <p:sldId id="367" r:id="rId61"/>
    <p:sldId id="349" r:id="rId62"/>
    <p:sldId id="369" r:id="rId63"/>
    <p:sldId id="368" r:id="rId64"/>
    <p:sldId id="353" r:id="rId65"/>
    <p:sldId id="350" r:id="rId66"/>
    <p:sldId id="370" r:id="rId67"/>
    <p:sldId id="371" r:id="rId68"/>
    <p:sldId id="30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89824" autoAdjust="0"/>
  </p:normalViewPr>
  <p:slideViewPr>
    <p:cSldViewPr snapToGrid="0" showGuides="1">
      <p:cViewPr>
        <p:scale>
          <a:sx n="71" d="100"/>
          <a:sy n="71" d="100"/>
        </p:scale>
        <p:origin x="12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en.wikipedia.org/wiki/Directivity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/>
                <a:gridCol w="2331963"/>
                <a:gridCol w="2331963"/>
                <a:gridCol w="2331963"/>
                <a:gridCol w="2331963"/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/>
                <a:gridCol w="3840559"/>
                <a:gridCol w="3840559"/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/>
                <a:gridCol w="3840559"/>
                <a:gridCol w="3840559"/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348755" y="0"/>
            <a:ext cx="8229600" cy="66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polarform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2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4211</TotalTime>
  <Words>1749</Words>
  <Application>Microsoft Macintosh PowerPoint</Application>
  <PresentationFormat>寬螢幕</PresentationFormat>
  <Paragraphs>516</Paragraphs>
  <Slides>68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9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743</cp:revision>
  <dcterms:created xsi:type="dcterms:W3CDTF">2018-06-25T02:04:20Z</dcterms:created>
  <dcterms:modified xsi:type="dcterms:W3CDTF">2018-07-09T15:47:11Z</dcterms:modified>
</cp:coreProperties>
</file>